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6" r:id="rId4"/>
    <p:sldId id="1145" r:id="rId5"/>
    <p:sldId id="1148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22598" y="284599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介绍了宁波天一广场举办的咖啡节活动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倡议人们放下手机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在咖啡中体验更多的生活。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62" y="1372254"/>
            <a:ext cx="10785488" cy="140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53591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30910" y="1204022"/>
            <a:ext cx="5474246" cy="6001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cup of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23613"/>
            <a:ext cx="11485848" cy="249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three days from June 25th to 27th, there is a coffee festival in Tianyi Square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June 20th, more than 200 coffee shops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festival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Coffee Memory Museum is the most popular one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offering a wonderful performance to visitors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museum brings a century of coffee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Ningbo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“50,000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free coffee will be provided on Thursday, and customers will find special offers at the coffee shops,” the organizers say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hope that people can spend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off phones and experience more life in cafes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11030" y="2265839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joined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134766" y="2655496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among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305311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,200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多家咖啡店加入了这场咖啡节。根据时间状语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June 20th”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和上下文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此空需用过去时态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joined,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参与活动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句意：咖啡记忆博物馆是其中最受欢迎的一家。此处考查对介词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“among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当中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的理解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常和最高级搭配使用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most popular among them”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表示咖啡记忆博物馆在它们当中是最受欢迎的。故填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63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30910" y="1052736"/>
            <a:ext cx="5474246" cy="6001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cup of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72327"/>
            <a:ext cx="11485848" cy="249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three days from June 25th to 27th, there is a coffee festival in Tianyi Square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June 20th, more than 200 coffee shops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festival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Coffee Memory Museum is the most popular one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offering a wonderful performance to visitors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museum brings a century of coffee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Ningbo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“50,000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free coffee will be provided on Thursday, and customers will find special offers at the coffee shops,” the organizers say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hope that people can spend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off phones and experience more life in cafes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07142" y="2976357"/>
            <a:ext cx="1465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memories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797356" y="2924944"/>
            <a:ext cx="111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cups of</a:t>
            </a:r>
            <a:endParaRPr lang="zh-CN" altLang="en-US"/>
          </a:p>
        </p:txBody>
      </p:sp>
      <p:sp>
        <p:nvSpPr>
          <p:cNvPr id="12" name="内容占位符 2"/>
          <p:cNvSpPr>
            <a:spLocks noGrp="1"/>
          </p:cNvSpPr>
          <p:nvPr>
            <p:ph idx="1"/>
          </p:nvPr>
        </p:nvSpPr>
        <p:spPr>
          <a:xfrm>
            <a:off x="360854" y="4263394"/>
            <a:ext cx="11485848" cy="18805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句意：该博物馆展示了宁波一个世纪的咖啡记忆。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“memory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记忆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多段记忆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需用复数形式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memories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memories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句意：周四将提供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万杯免费咖啡。此空后不可数名词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coffee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咖啡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）前用量词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cup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杯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）进行修饰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50,000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后需接名词复数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因此需用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cup of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一杯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“cups of”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cups of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30910" y="1052736"/>
            <a:ext cx="5474246" cy="6001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cup of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72327"/>
            <a:ext cx="11485848" cy="249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three days from June 25th to 27th, there is a coffee festival in Tianyi Square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June 20th, more than 200 coffee shops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festival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Coffee Memory Museum is the most popular one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offering a wonderful performance to visitors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museum brings a century of coffee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Ningbo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“50,000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free coffee will be provided on Thursday, and customers will find special offers at the coffee shops,” the organizers say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hope that people can spend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off phones and experience more life in cafes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62958" y="3759423"/>
            <a:ext cx="861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more</a:t>
            </a:r>
            <a:endParaRPr lang="zh-CN" altLang="en-US"/>
          </a:p>
        </p:txBody>
      </p:sp>
      <p:sp>
        <p:nvSpPr>
          <p:cNvPr id="8" name="内容占位符 3"/>
          <p:cNvSpPr>
            <a:spLocks noGrp="1"/>
          </p:cNvSpPr>
          <p:nvPr>
            <p:ph idx="1"/>
          </p:nvPr>
        </p:nvSpPr>
        <p:spPr>
          <a:xfrm>
            <a:off x="368662" y="4263394"/>
            <a:ext cx="11485848" cy="2342244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句意：组织者也希望人们能花更多时间远离手机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在咖啡中体验更多的生活。根据下文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“experience more life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体验更多的生活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可知此处应该用比较级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更多时间远离手机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把时间用于现实体验更多的生活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）的比较级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作为形容词使用时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其比较级和最高级</a:t>
            </a:r>
            <a:endParaRPr lang="zh-CN" altLang="zh-CN" sz="2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属于不规则变化形式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比较级为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最高级为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箭头左.eps" descr="id:21474900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599262" y="5661248"/>
            <a:ext cx="216024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18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 uiExpand="1" build="p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490</Words>
  <Application>Microsoft Office PowerPoint</Application>
  <PresentationFormat>自定义</PresentationFormat>
  <Paragraphs>22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2025-09-17T18:21:11Z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